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  <p:sldId id="25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3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8"/>
    <p:restoredTop sz="50067"/>
  </p:normalViewPr>
  <p:slideViewPr>
    <p:cSldViewPr snapToGrid="0" snapToObjects="1">
      <p:cViewPr varScale="1">
        <p:scale>
          <a:sx n="62" d="100"/>
          <a:sy n="62" d="100"/>
        </p:scale>
        <p:origin x="33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08831-B66E-B04B-BC6E-88672B59E5FF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EB0D8-C049-E645-9F72-0DD42C86A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4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EB0D8-C049-E645-9F72-0DD42C86A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EB0D8-C049-E645-9F72-0DD42C86AD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1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1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4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7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7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8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11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062A-1379-304F-9C4D-FD187C9E6D79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5A920-7F8C-0445-9663-8A727FEA0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get the most out of visiting Iceland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3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would do this when managing their time when traveling to Iceland.</a:t>
            </a:r>
          </a:p>
          <a:p>
            <a:r>
              <a:rPr lang="en-US" dirty="0" smtClean="0"/>
              <a:t>This tutorial is useful because people will get more out of their visit, save money and save time.</a:t>
            </a:r>
            <a:endParaRPr lang="en-US" i="1" dirty="0" smtClean="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223772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objectives &amp;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>
                <a:latin typeface="Century"/>
                <a:cs typeface="Century"/>
              </a:rPr>
              <a:t>The goal of the design is </a:t>
            </a:r>
            <a:r>
              <a:rPr lang="en-US" sz="2800" i="1" dirty="0" smtClean="0">
                <a:latin typeface="Century"/>
                <a:cs typeface="Century"/>
              </a:rPr>
              <a:t>to is to make it easy for people to use</a:t>
            </a:r>
            <a:endParaRPr lang="en-US" sz="2800" i="1" dirty="0" smtClean="0">
              <a:latin typeface="Century"/>
              <a:cs typeface="Century"/>
            </a:endParaRPr>
          </a:p>
          <a:p>
            <a:r>
              <a:rPr lang="en-US" sz="2800" i="1" dirty="0" smtClean="0">
                <a:latin typeface="Century"/>
                <a:cs typeface="Century"/>
              </a:rPr>
              <a:t>…show people how </a:t>
            </a:r>
            <a:r>
              <a:rPr lang="en-US" sz="2800" i="1" dirty="0" smtClean="0">
                <a:latin typeface="Century"/>
                <a:cs typeface="Century"/>
              </a:rPr>
              <a:t>to plan their trip to Iceland</a:t>
            </a:r>
            <a:endParaRPr lang="en-US" sz="2800" i="1" dirty="0" smtClean="0">
              <a:latin typeface="Century"/>
              <a:cs typeface="Century"/>
            </a:endParaRPr>
          </a:p>
          <a:p>
            <a:r>
              <a:rPr lang="en-US" sz="2800" i="1" dirty="0" smtClean="0">
                <a:latin typeface="Century"/>
                <a:cs typeface="Century"/>
              </a:rPr>
              <a:t>…make the tours easier to </a:t>
            </a:r>
            <a:r>
              <a:rPr lang="en-US" sz="2800" i="1" dirty="0" smtClean="0">
                <a:latin typeface="Century"/>
                <a:cs typeface="Century"/>
              </a:rPr>
              <a:t>find what they are looking for</a:t>
            </a:r>
            <a:endParaRPr lang="en-US" sz="2800" i="1" dirty="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27420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>
                <a:latin typeface="Century"/>
                <a:cs typeface="Century"/>
              </a:rPr>
              <a:t>This tutorial site will help people </a:t>
            </a:r>
            <a:r>
              <a:rPr lang="en-US" sz="2800" i="1" dirty="0" smtClean="0">
                <a:latin typeface="Century"/>
                <a:cs typeface="Century"/>
              </a:rPr>
              <a:t>who aren’t used to traveling and planning </a:t>
            </a:r>
            <a:r>
              <a:rPr lang="en-US" sz="2800" i="1" smtClean="0">
                <a:latin typeface="Century"/>
                <a:cs typeface="Century"/>
              </a:rPr>
              <a:t>their trips</a:t>
            </a:r>
          </a:p>
        </p:txBody>
      </p:sp>
    </p:spTree>
    <p:extLst>
      <p:ext uri="{BB962C8B-B14F-4D97-AF65-F5344CB8AC3E}">
        <p14:creationId xmlns:p14="http://schemas.microsoft.com/office/powerpoint/2010/main" val="16250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9239" y="1417638"/>
            <a:ext cx="3759551" cy="258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20829" y="1417638"/>
            <a:ext cx="3759551" cy="258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9239" y="4130015"/>
            <a:ext cx="3759551" cy="258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0829" y="4130015"/>
            <a:ext cx="3759551" cy="25890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8" y="1788694"/>
            <a:ext cx="3759552" cy="1970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28" y="1817284"/>
            <a:ext cx="3759552" cy="1913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8" y="4438979"/>
            <a:ext cx="3759552" cy="1971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28" y="4441947"/>
            <a:ext cx="3759552" cy="19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and textures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27077" y="2020311"/>
            <a:ext cx="1658060" cy="7645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04195" y="2020311"/>
            <a:ext cx="1658060" cy="7645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81313" y="2020311"/>
            <a:ext cx="1658060" cy="7645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27077" y="3462803"/>
            <a:ext cx="1658060" cy="76459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4195" y="3462803"/>
            <a:ext cx="1658060" cy="764592"/>
          </a:xfrm>
          <a:prstGeom prst="rect">
            <a:avLst/>
          </a:prstGeom>
          <a:solidFill>
            <a:srgbClr val="7E3A0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81313" y="3462803"/>
            <a:ext cx="1658060" cy="7645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27077" y="4843650"/>
            <a:ext cx="1658060" cy="7645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04195" y="4843650"/>
            <a:ext cx="1658060" cy="7645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81313" y="4843650"/>
            <a:ext cx="1658060" cy="764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eywords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Site should be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entury"/>
                <a:cs typeface="Century"/>
              </a:rPr>
              <a:t>Easy</a:t>
            </a:r>
            <a:endParaRPr lang="en-US" i="1" dirty="0" smtClean="0">
              <a:solidFill>
                <a:schemeClr val="bg1">
                  <a:lumMod val="50000"/>
                </a:schemeClr>
              </a:solidFill>
              <a:latin typeface="Century"/>
              <a:cs typeface="Century"/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entury"/>
                <a:cs typeface="Century"/>
              </a:rPr>
              <a:t>Welcoming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entury"/>
                <a:cs typeface="Century"/>
              </a:rPr>
              <a:t>Clean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entury"/>
                <a:cs typeface="Century"/>
              </a:rPr>
              <a:t>Informing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entury"/>
                <a:cs typeface="Century"/>
              </a:rPr>
              <a:t> </a:t>
            </a:r>
            <a:endParaRPr lang="en-US" i="1" dirty="0" smtClean="0">
              <a:solidFill>
                <a:schemeClr val="bg1">
                  <a:lumMod val="50000"/>
                </a:schemeClr>
              </a:solidFill>
              <a:latin typeface="Century"/>
              <a:cs typeface="Century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Site shouldn’t be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7F7F7F"/>
                </a:solidFill>
                <a:latin typeface="Century"/>
                <a:cs typeface="Century"/>
              </a:rPr>
              <a:t>Dark</a:t>
            </a:r>
            <a:endParaRPr lang="en-US" i="1" dirty="0" smtClean="0">
              <a:solidFill>
                <a:srgbClr val="7F7F7F"/>
              </a:solidFill>
              <a:latin typeface="Century"/>
              <a:cs typeface="Century"/>
            </a:endParaRPr>
          </a:p>
          <a:p>
            <a:r>
              <a:rPr lang="en-US" i="1" dirty="0" smtClean="0">
                <a:solidFill>
                  <a:srgbClr val="7F7F7F"/>
                </a:solidFill>
                <a:latin typeface="Century"/>
                <a:cs typeface="Century"/>
              </a:rPr>
              <a:t>Formal</a:t>
            </a:r>
            <a:endParaRPr lang="en-US" i="1" dirty="0" smtClean="0">
              <a:solidFill>
                <a:srgbClr val="7F7F7F"/>
              </a:solidFill>
              <a:latin typeface="Century"/>
              <a:cs typeface="Century"/>
            </a:endParaRPr>
          </a:p>
          <a:p>
            <a:r>
              <a:rPr lang="en-US" i="1" dirty="0" smtClean="0">
                <a:solidFill>
                  <a:srgbClr val="7F7F7F"/>
                </a:solidFill>
                <a:latin typeface="Century"/>
                <a:cs typeface="Century"/>
              </a:rPr>
              <a:t>Clean…</a:t>
            </a:r>
          </a:p>
        </p:txBody>
      </p:sp>
    </p:spTree>
    <p:extLst>
      <p:ext uri="{BB962C8B-B14F-4D97-AF65-F5344CB8AC3E}">
        <p14:creationId xmlns:p14="http://schemas.microsoft.com/office/powerpoint/2010/main" val="152330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for the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 smtClean="0">
                <a:latin typeface="Century"/>
                <a:cs typeface="Century"/>
              </a:rPr>
              <a:t>The site should include content like…</a:t>
            </a:r>
          </a:p>
          <a:p>
            <a:r>
              <a:rPr lang="en-US" sz="2800" i="1" dirty="0" smtClean="0">
                <a:latin typeface="Century"/>
                <a:cs typeface="Century"/>
              </a:rPr>
              <a:t>Photos</a:t>
            </a:r>
            <a:endParaRPr lang="en-US" sz="2800" i="1" dirty="0" smtClean="0">
              <a:latin typeface="Century"/>
              <a:cs typeface="Century"/>
            </a:endParaRPr>
          </a:p>
          <a:p>
            <a:r>
              <a:rPr lang="en-US" sz="2800" i="1" dirty="0">
                <a:latin typeface="Century"/>
                <a:cs typeface="Century"/>
              </a:rPr>
              <a:t>V</a:t>
            </a:r>
            <a:r>
              <a:rPr lang="en-US" sz="2800" i="1" dirty="0" smtClean="0">
                <a:latin typeface="Century"/>
                <a:cs typeface="Century"/>
              </a:rPr>
              <a:t>ideos</a:t>
            </a:r>
            <a:endParaRPr lang="en-US" sz="2800" i="1" dirty="0" smtClean="0">
              <a:latin typeface="Century"/>
              <a:cs typeface="Century"/>
            </a:endParaRPr>
          </a:p>
          <a:p>
            <a:r>
              <a:rPr lang="en-US" sz="2800" i="1" dirty="0" smtClean="0">
                <a:latin typeface="Century"/>
                <a:cs typeface="Century"/>
              </a:rPr>
              <a:t>Places to go</a:t>
            </a:r>
          </a:p>
          <a:p>
            <a:r>
              <a:rPr lang="en-US" sz="2800" i="1" dirty="0" smtClean="0">
                <a:latin typeface="Century"/>
                <a:cs typeface="Century"/>
              </a:rPr>
              <a:t>Ratings</a:t>
            </a:r>
          </a:p>
          <a:p>
            <a:r>
              <a:rPr lang="en-US" sz="2800" i="1" dirty="0" smtClean="0">
                <a:latin typeface="Century"/>
                <a:cs typeface="Century"/>
              </a:rPr>
              <a:t>Things to see</a:t>
            </a:r>
          </a:p>
          <a:p>
            <a:r>
              <a:rPr lang="en-US" sz="2800" i="1" dirty="0" smtClean="0">
                <a:latin typeface="Century"/>
                <a:cs typeface="Century"/>
              </a:rPr>
              <a:t>People to meet</a:t>
            </a:r>
            <a:endParaRPr lang="en-US" sz="2800" i="1" dirty="0" smtClean="0"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2547591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147</Words>
  <Application>Microsoft Macintosh PowerPoint</Application>
  <PresentationFormat>On-screen Show (4:3)</PresentationFormat>
  <Paragraphs>33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</vt:lpstr>
      <vt:lpstr>Arial</vt:lpstr>
      <vt:lpstr>Office Theme</vt:lpstr>
      <vt:lpstr>How to get the most out of visiting Iceland</vt:lpstr>
      <vt:lpstr>Background</vt:lpstr>
      <vt:lpstr>Design objectives &amp; strategy</vt:lpstr>
      <vt:lpstr>Site audience</vt:lpstr>
      <vt:lpstr>Competitors</vt:lpstr>
      <vt:lpstr>Colors and textures</vt:lpstr>
      <vt:lpstr>Keywords</vt:lpstr>
      <vt:lpstr>Content for the site</vt:lpstr>
    </vt:vector>
  </TitlesOfParts>
  <Company>Yukiko Design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[Landmark name ]</dc:title>
  <dc:creator>Yukiko Ishida</dc:creator>
  <cp:lastModifiedBy>Microsoft Office User</cp:lastModifiedBy>
  <cp:revision>12</cp:revision>
  <dcterms:created xsi:type="dcterms:W3CDTF">2014-02-18T07:42:02Z</dcterms:created>
  <dcterms:modified xsi:type="dcterms:W3CDTF">2016-11-01T01:39:34Z</dcterms:modified>
</cp:coreProperties>
</file>